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0" r:id="rId1"/>
  </p:sldMasterIdLst>
  <p:sldIdLst>
    <p:sldId id="256" r:id="rId2"/>
    <p:sldId id="265" r:id="rId3"/>
    <p:sldId id="263" r:id="rId4"/>
    <p:sldId id="257" r:id="rId5"/>
    <p:sldId id="258" r:id="rId6"/>
    <p:sldId id="259" r:id="rId7"/>
    <p:sldId id="260" r:id="rId8"/>
    <p:sldId id="261" r:id="rId9"/>
    <p:sldId id="26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2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eg>
</file>

<file path=ppt/media/image4.jp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97E0307-B85C-446A-8EF0-0407D435D787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966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F52CC-F3D9-41D4-BCE4-C208E61A3F31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98527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F52CC-F3D9-41D4-BCE4-C208E61A3F31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4908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F52CC-F3D9-41D4-BCE4-C208E61A3F31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4698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07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F52CC-F3D9-41D4-BCE4-C208E61A3F31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85628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F52CC-F3D9-41D4-BCE4-C208E61A3F31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56839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510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06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F52CC-F3D9-41D4-BCE4-C208E61A3F31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56926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F52CC-F3D9-41D4-BCE4-C208E61A3F31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62409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30EF52CC-F3D9-41D4-BCE4-C208E61A3F31}" type="datetimeFigureOut">
              <a:rPr lang="en-US" smtClean="0"/>
              <a:t>12/30/2022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813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9D348-6393-41A2-8CF4-7CF200B355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8847" y="1448436"/>
            <a:ext cx="9350188" cy="2298810"/>
          </a:xfrm>
        </p:spPr>
        <p:txBody>
          <a:bodyPr>
            <a:normAutofit/>
          </a:bodyPr>
          <a:lstStyle/>
          <a:p>
            <a:r>
              <a:rPr lang="en-SG" sz="6000" b="1" dirty="0">
                <a:solidFill>
                  <a:schemeClr val="bg1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Organic Orchard.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B0BCD2-445C-93E9-6A5B-6E2F5918D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12" y="242047"/>
            <a:ext cx="11689976" cy="63739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1A89C0-19EA-9B32-61D0-A45EB9E6C9C2}"/>
              </a:ext>
            </a:extLst>
          </p:cNvPr>
          <p:cNvSpPr txBox="1"/>
          <p:nvPr/>
        </p:nvSpPr>
        <p:spPr>
          <a:xfrm>
            <a:off x="367554" y="1665546"/>
            <a:ext cx="71627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6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Organic </a:t>
            </a:r>
          </a:p>
          <a:p>
            <a:pPr algn="ctr"/>
            <a:r>
              <a:rPr lang="en-SG" sz="96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Orchard.</a:t>
            </a:r>
          </a:p>
        </p:txBody>
      </p:sp>
    </p:spTree>
    <p:extLst>
      <p:ext uri="{BB962C8B-B14F-4D97-AF65-F5344CB8AC3E}">
        <p14:creationId xmlns:p14="http://schemas.microsoft.com/office/powerpoint/2010/main" val="1155090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785070-C040-B193-D4BB-8731609B3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76" y="297757"/>
            <a:ext cx="11672048" cy="62733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AD6C3B-CB85-3E1B-5AE0-1B772F9C69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520" b="7901"/>
          <a:stretch/>
        </p:blipFill>
        <p:spPr>
          <a:xfrm>
            <a:off x="3263153" y="968188"/>
            <a:ext cx="4939553" cy="30569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239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B807-BEC1-4436-8689-B3C2D89EE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489" y="1030942"/>
            <a:ext cx="9875520" cy="842682"/>
          </a:xfrm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 fontScale="90000"/>
          </a:bodyPr>
          <a:lstStyle/>
          <a:p>
            <a:pPr algn="ctr"/>
            <a:br>
              <a:rPr lang="en-SG" sz="3600" b="1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  <a:ea typeface="Verdana" panose="020B0604030504040204" pitchFamily="34" charset="0"/>
              </a:rPr>
            </a:br>
            <a:r>
              <a:rPr lang="en-SG" sz="3600" b="1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  <a:ea typeface="Verdana" panose="020B0604030504040204" pitchFamily="34" charset="0"/>
              </a:rPr>
              <a:t>Project</a:t>
            </a:r>
            <a:r>
              <a:rPr lang="en-SG" sz="3600" b="1" dirty="0">
                <a:solidFill>
                  <a:schemeClr val="accent1">
                    <a:lumMod val="50000"/>
                  </a:schemeClr>
                </a:solidFill>
                <a:effectLst/>
                <a:latin typeface="Sitka Text Semibold" pitchFamily="2" charset="0"/>
                <a:ea typeface="Verdana" panose="020B0604030504040204" pitchFamily="34" charset="0"/>
              </a:rPr>
              <a:t>: </a:t>
            </a:r>
            <a:r>
              <a:rPr lang="en-SG" sz="3600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</a:rPr>
              <a:t>Organic Orchard.</a:t>
            </a:r>
            <a:br>
              <a:rPr lang="en-SG" sz="3600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</a:rPr>
            </a:br>
            <a:endParaRPr lang="en-SG" sz="3600" dirty="0">
              <a:solidFill>
                <a:schemeClr val="accent1">
                  <a:lumMod val="50000"/>
                </a:schemeClr>
              </a:solidFill>
              <a:latin typeface="Sitka Text Semibold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76C0F-E557-4D45-A0D4-53D509AC7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410" y="2600183"/>
            <a:ext cx="5011271" cy="2345322"/>
          </a:xfrm>
          <a:solidFill>
            <a:schemeClr val="accent1">
              <a:lumMod val="75000"/>
            </a:schemeClr>
          </a:solidFill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Title: Web Programming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Code: CSE 479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Section:04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67082" y="2600183"/>
            <a:ext cx="6221507" cy="234532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Instructor: 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Md Mohsin Uddin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Senior Lecturer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</a:p>
          <a:p>
            <a:pPr algn="ctr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11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94387-214A-24FE-9C7F-85C8F794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459" y="878542"/>
            <a:ext cx="7942730" cy="1021976"/>
          </a:xfrm>
          <a:ln>
            <a:solidFill>
              <a:schemeClr val="tx2">
                <a:lumMod val="50000"/>
              </a:schemeClr>
            </a:solidFill>
          </a:ln>
        </p:spPr>
        <p:txBody>
          <a:bodyPr/>
          <a:lstStyle/>
          <a:p>
            <a:pPr algn="ctr"/>
            <a:r>
              <a:rPr lang="en-SG" dirty="0">
                <a:solidFill>
                  <a:schemeClr val="accent1">
                    <a:lumMod val="50000"/>
                  </a:schemeClr>
                </a:solidFill>
                <a:latin typeface="Sitka Text Semibold" pitchFamily="2" charset="0"/>
              </a:rPr>
              <a:t>Group Members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922B3C-9181-3C37-6500-28F450C3DF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295242"/>
              </p:ext>
            </p:extLst>
          </p:nvPr>
        </p:nvGraphicFramePr>
        <p:xfrm>
          <a:off x="1915459" y="2396065"/>
          <a:ext cx="8128000" cy="2166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1209870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974197849"/>
                    </a:ext>
                  </a:extLst>
                </a:gridCol>
              </a:tblGrid>
              <a:tr h="541742"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123126"/>
                  </a:ext>
                </a:extLst>
              </a:tr>
              <a:tr h="541742"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862710"/>
                  </a:ext>
                </a:extLst>
              </a:tr>
              <a:tr h="541742"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311219"/>
                  </a:ext>
                </a:extLst>
              </a:tr>
              <a:tr h="541742">
                <a:tc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917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3512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7AD1B-47A1-42CA-BC4E-B1E0B8C75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55171"/>
            <a:ext cx="10396882" cy="667139"/>
          </a:xfrm>
        </p:spPr>
        <p:txBody>
          <a:bodyPr>
            <a:noAutofit/>
          </a:bodyPr>
          <a:lstStyle/>
          <a:p>
            <a:pPr algn="ctr"/>
            <a:r>
              <a:rPr lang="en-SG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A9CE04-4610-4A0C-9756-886A0F4E7F98}"/>
              </a:ext>
            </a:extLst>
          </p:cNvPr>
          <p:cNvSpPr txBox="1"/>
          <p:nvPr/>
        </p:nvSpPr>
        <p:spPr>
          <a:xfrm>
            <a:off x="1245464" y="1411683"/>
            <a:ext cx="9837218" cy="3565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project based on car selling buying and renting.</a:t>
            </a:r>
            <a:endParaRPr lang="en-SG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Automating the vehicle bazaar by bringing buyers and sellers together in one place.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Dealers can add their car details.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Buyer can search any of the car according to his/her required features.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can view dealer feedback and reputation as added by previous buyers.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ive a unique </a:t>
            </a: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email address</a:t>
            </a: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 every user and details of every user and the staff automatically.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can be entered website using a username and password.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nterface is very user-friendly.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data are well protected for personal use and makes the data processing very fast.</a:t>
            </a:r>
          </a:p>
        </p:txBody>
      </p:sp>
    </p:spTree>
    <p:extLst>
      <p:ext uri="{BB962C8B-B14F-4D97-AF65-F5344CB8AC3E}">
        <p14:creationId xmlns:p14="http://schemas.microsoft.com/office/powerpoint/2010/main" val="753301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51897-9F79-4F05-80C7-C4E1D81F8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966" y="588145"/>
            <a:ext cx="10396882" cy="1151965"/>
          </a:xfrm>
        </p:spPr>
        <p:txBody>
          <a:bodyPr/>
          <a:lstStyle/>
          <a:p>
            <a:pPr algn="ctr"/>
            <a:r>
              <a:rPr lang="en-SG" dirty="0"/>
              <a:t>Purpose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15ED42-4F3D-491C-84C2-38212A9D50A7}"/>
              </a:ext>
            </a:extLst>
          </p:cNvPr>
          <p:cNvSpPr txBox="1"/>
          <p:nvPr/>
        </p:nvSpPr>
        <p:spPr>
          <a:xfrm>
            <a:off x="1242874" y="1540534"/>
            <a:ext cx="9839809" cy="3361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W</a:t>
            </a:r>
            <a:r>
              <a:rPr lang="en-SG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eb application is to provide an online vehicle showroom and to allow users to book vehicles online. 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Customers can sign up for this platform and use their login credentials to book vehicles. 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The administrator is the device's primary operator, and he or she will input personnel and new car information. 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Lacking of</a:t>
            </a:r>
            <a:r>
              <a:rPr lang="en-SG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 car-selling or-buying website in Bangladesh.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SG" dirty="0"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M</a:t>
            </a:r>
            <a:r>
              <a:rPr lang="en-SG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any individuals are unaware of auto buying and selling methods, as well as which car is best for them based on their budget. </a:t>
            </a:r>
          </a:p>
        </p:txBody>
      </p:sp>
    </p:spTree>
    <p:extLst>
      <p:ext uri="{BB962C8B-B14F-4D97-AF65-F5344CB8AC3E}">
        <p14:creationId xmlns:p14="http://schemas.microsoft.com/office/powerpoint/2010/main" val="4048847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EF551-635E-45B3-8C47-F180B5DD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559" y="401714"/>
            <a:ext cx="10396882" cy="1151965"/>
          </a:xfrm>
        </p:spPr>
        <p:txBody>
          <a:bodyPr/>
          <a:lstStyle/>
          <a:p>
            <a:pPr algn="ctr"/>
            <a:r>
              <a:rPr lang="en-SG" dirty="0"/>
              <a:t>Features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4E9124-E289-4DC3-98FA-7B8B4AB6A1A9}"/>
              </a:ext>
            </a:extLst>
          </p:cNvPr>
          <p:cNvSpPr txBox="1"/>
          <p:nvPr/>
        </p:nvSpPr>
        <p:spPr>
          <a:xfrm>
            <a:off x="1744462" y="1473780"/>
            <a:ext cx="3688672" cy="3294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7620" algn="just">
              <a:lnSpc>
                <a:spcPct val="150000"/>
              </a:lnSpc>
              <a:spcAft>
                <a:spcPts val="800"/>
              </a:spcAft>
            </a:pPr>
            <a:r>
              <a:rPr lang="en-SG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website has:</a:t>
            </a:r>
          </a:p>
          <a:p>
            <a:pPr marL="342900" marR="7620" indent="-34290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User-Friendly Interface</a:t>
            </a:r>
          </a:p>
          <a:p>
            <a:pPr marL="342900" indent="-34290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Hardware Interface</a:t>
            </a:r>
          </a:p>
          <a:p>
            <a:pPr marL="342900" marR="7620" indent="-342900" algn="just">
              <a:lnSpc>
                <a:spcPct val="150000"/>
              </a:lnSpc>
              <a:spcAft>
                <a:spcPts val="195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Interface with modern design</a:t>
            </a:r>
          </a:p>
          <a:p>
            <a:pPr marL="342900" marR="7620" indent="-342900" algn="just">
              <a:lnSpc>
                <a:spcPct val="150000"/>
              </a:lnSpc>
              <a:spcAft>
                <a:spcPts val="1025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Security and Privacy</a:t>
            </a:r>
          </a:p>
          <a:p>
            <a:pPr marL="355600" indent="-34290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SG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Maintenance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FDA452-4DDF-4B87-ABA5-261DA123D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176" y="1531914"/>
            <a:ext cx="5334424" cy="355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61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EF734-CE09-4D18-B66C-0B8EA7C3F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823" y="399625"/>
            <a:ext cx="10396882" cy="1151965"/>
          </a:xfrm>
        </p:spPr>
        <p:txBody>
          <a:bodyPr/>
          <a:lstStyle/>
          <a:p>
            <a:pPr algn="ctr"/>
            <a:r>
              <a:rPr lang="en-SG" dirty="0"/>
              <a:t>Features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85796F-DAA7-4BAB-849E-BE80EC90AA89}"/>
              </a:ext>
            </a:extLst>
          </p:cNvPr>
          <p:cNvSpPr txBox="1"/>
          <p:nvPr/>
        </p:nvSpPr>
        <p:spPr>
          <a:xfrm>
            <a:off x="1704514" y="1492572"/>
            <a:ext cx="7785716" cy="3872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24130" indent="-285750">
              <a:spcAft>
                <a:spcPts val="50"/>
              </a:spcAft>
              <a:buFont typeface="Wingdings" panose="05000000000000000000" pitchFamily="2" charset="2"/>
              <a:buChar char="q"/>
            </a:pPr>
            <a:r>
              <a:rPr lang="en-SG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and sign up and Registration by providing the </a:t>
            </a:r>
            <a:r>
              <a:rPr lang="en-SG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following</a:t>
            </a:r>
            <a:r>
              <a:rPr lang="en-SG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information: </a:t>
            </a:r>
            <a:endParaRPr lang="en-SG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657350" marR="7620" lvl="3" indent="-285750" fontAlgn="base">
              <a:spcAft>
                <a:spcPts val="18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r>
              <a:rPr lang="en-SG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Courier New" panose="02070309020205020404" pitchFamily="49" charset="0"/>
                <a:cs typeface="Times New Roman" panose="02020603050405020304" pitchFamily="18" charset="0"/>
              </a:rPr>
              <a:t>Full name </a:t>
            </a:r>
            <a:endParaRPr lang="en-SG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Courier New" panose="02070309020205020404" pitchFamily="49" charset="0"/>
              <a:cs typeface="Times New Roman" panose="02020603050405020304" pitchFamily="18" charset="0"/>
            </a:endParaRPr>
          </a:p>
          <a:p>
            <a:pPr marL="1657350" marR="7620" lvl="3" indent="-285750" fontAlgn="base">
              <a:spcAft>
                <a:spcPts val="16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r>
              <a:rPr lang="en-SG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Courier New" panose="02070309020205020404" pitchFamily="49" charset="0"/>
                <a:cs typeface="Times New Roman" panose="02020603050405020304" pitchFamily="18" charset="0"/>
              </a:rPr>
              <a:t>Mobile Number</a:t>
            </a:r>
            <a:endParaRPr lang="en-SG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Courier New" panose="02070309020205020404" pitchFamily="49" charset="0"/>
              <a:cs typeface="Times New Roman" panose="02020603050405020304" pitchFamily="18" charset="0"/>
            </a:endParaRPr>
          </a:p>
          <a:p>
            <a:pPr marL="1657350" marR="7620" lvl="3" indent="-285750" fontAlgn="base">
              <a:spcAft>
                <a:spcPts val="16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r>
              <a:rPr lang="en-SG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Courier New" panose="02070309020205020404" pitchFamily="49" charset="0"/>
                <a:cs typeface="Times New Roman" panose="02020603050405020304" pitchFamily="18" charset="0"/>
              </a:rPr>
              <a:t>Email Address</a:t>
            </a:r>
            <a:endParaRPr lang="en-SG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Courier New" panose="02070309020205020404" pitchFamily="49" charset="0"/>
              <a:cs typeface="Times New Roman" panose="02020603050405020304" pitchFamily="18" charset="0"/>
            </a:endParaRPr>
          </a:p>
          <a:p>
            <a:pPr marL="1657350" marR="7620" lvl="3" indent="-285750" fontAlgn="base">
              <a:spcAft>
                <a:spcPts val="16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r>
              <a:rPr lang="en-SG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Courier New" panose="02070309020205020404" pitchFamily="49" charset="0"/>
                <a:cs typeface="Times New Roman" panose="02020603050405020304" pitchFamily="18" charset="0"/>
              </a:rPr>
              <a:t>Password</a:t>
            </a:r>
            <a:endParaRPr lang="en-SG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Courier New" panose="02070309020205020404" pitchFamily="49" charset="0"/>
              <a:cs typeface="Times New Roman" panose="02020603050405020304" pitchFamily="18" charset="0"/>
            </a:endParaRPr>
          </a:p>
          <a:p>
            <a:pPr marL="1657350" marR="7620" lvl="3" indent="-285750" fontAlgn="base">
              <a:spcAft>
                <a:spcPts val="16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r>
              <a:rPr lang="en-SG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Courier New" panose="02070309020205020404" pitchFamily="49" charset="0"/>
                <a:cs typeface="Times New Roman" panose="02020603050405020304" pitchFamily="18" charset="0"/>
              </a:rPr>
              <a:t>Confirm Password</a:t>
            </a:r>
            <a:endParaRPr lang="en-SG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Courier New" panose="02070309020205020404" pitchFamily="49" charset="0"/>
              <a:cs typeface="Times New Roman" panose="02020603050405020304" pitchFamily="18" charset="0"/>
            </a:endParaRPr>
          </a:p>
          <a:p>
            <a:pPr marL="1657350" marR="7620" lvl="3" indent="-285750" fontAlgn="base">
              <a:spcAft>
                <a:spcPts val="16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r>
              <a:rPr lang="en-SG" u="none" strike="noStrike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Courier New" panose="02070309020205020404" pitchFamily="49" charset="0"/>
                <a:cs typeface="Times New Roman" panose="02020603050405020304" pitchFamily="18" charset="0"/>
              </a:rPr>
              <a:t>Agree Terms and Condition</a:t>
            </a:r>
            <a:endParaRPr lang="en-SG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Courier New" panose="02070309020205020404" pitchFamily="49" charset="0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15"/>
              </a:spcAft>
              <a:buFont typeface="Wingdings" panose="05000000000000000000" pitchFamily="2" charset="2"/>
              <a:buChar char="q"/>
            </a:pPr>
            <a:r>
              <a:rPr lang="en-S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SG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Besides, they will get</a:t>
            </a:r>
            <a:endParaRPr lang="en-SG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43050" lvl="3" indent="-171450" algn="just">
              <a:spcAft>
                <a:spcPts val="15"/>
              </a:spcAft>
              <a:buFont typeface="Wingdings" panose="05000000000000000000" pitchFamily="2" charset="2"/>
              <a:buChar char="§"/>
            </a:pPr>
            <a:r>
              <a:rPr lang="en-S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Free Roaming Scenarios</a:t>
            </a:r>
          </a:p>
          <a:p>
            <a:pPr marL="1543050" lvl="3" indent="-171450">
              <a:spcAft>
                <a:spcPts val="15"/>
              </a:spcAft>
              <a:buFont typeface="Wingdings" panose="05000000000000000000" pitchFamily="2" charset="2"/>
              <a:buChar char="§"/>
            </a:pPr>
            <a:r>
              <a:rPr lang="en-S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24/7 Hours Service</a:t>
            </a:r>
            <a:endParaRPr lang="en-SG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543050" lvl="3" indent="-171450">
              <a:spcAft>
                <a:spcPts val="100"/>
              </a:spcAft>
              <a:buFont typeface="Wingdings" panose="05000000000000000000" pitchFamily="2" charset="2"/>
              <a:buChar char="§"/>
            </a:pPr>
            <a:r>
              <a:rPr lang="en-S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Frequently Asked Questions (FAQ)</a:t>
            </a:r>
            <a:endParaRPr lang="en-SG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543050" lvl="3" indent="-171450">
              <a:spcAft>
                <a:spcPts val="15"/>
              </a:spcAft>
              <a:buFont typeface="Wingdings" panose="05000000000000000000" pitchFamily="2" charset="2"/>
              <a:buChar char="§"/>
            </a:pPr>
            <a:r>
              <a:rPr lang="en-S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 Listing and Car Finding Page </a:t>
            </a:r>
            <a:endParaRPr lang="en-SG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562100" lvl="3" indent="-171450">
              <a:spcAft>
                <a:spcPts val="15"/>
              </a:spcAft>
              <a:buFont typeface="Wingdings" panose="05000000000000000000" pitchFamily="2" charset="2"/>
              <a:buChar char="§"/>
            </a:pPr>
            <a:r>
              <a:rPr lang="en-S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Other Required pages  </a:t>
            </a:r>
            <a:endParaRPr lang="en-SG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119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2A433-D8C0-4CD5-866F-14E0549EA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823" y="319598"/>
            <a:ext cx="10396882" cy="1083076"/>
          </a:xfrm>
        </p:spPr>
        <p:txBody>
          <a:bodyPr>
            <a:normAutofit/>
          </a:bodyPr>
          <a:lstStyle/>
          <a:p>
            <a:pPr algn="ctr"/>
            <a:r>
              <a:rPr lang="en-SG" dirty="0"/>
              <a:t>Technology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7FC4A8-055F-4216-BA42-E81F55015B77}"/>
              </a:ext>
            </a:extLst>
          </p:cNvPr>
          <p:cNvSpPr txBox="1"/>
          <p:nvPr/>
        </p:nvSpPr>
        <p:spPr>
          <a:xfrm>
            <a:off x="1802167" y="1154018"/>
            <a:ext cx="8034291" cy="4211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Programming language: 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kern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PHP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JavaScript</a:t>
            </a:r>
          </a:p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Database: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MySQL </a:t>
            </a:r>
          </a:p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Frontend: 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HTML</a:t>
            </a: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CSS</a:t>
            </a:r>
            <a:endParaRPr lang="en-SG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0150" lvl="2" indent="-285750">
              <a:spcAft>
                <a:spcPts val="1100"/>
              </a:spcAft>
              <a:buFont typeface="Wingdings" panose="05000000000000000000" pitchFamily="2" charset="2"/>
              <a:buChar char="ü"/>
            </a:pP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Bootstrap</a:t>
            </a:r>
          </a:p>
          <a:p>
            <a:pPr marL="285750" indent="-285750">
              <a:spcAft>
                <a:spcPts val="11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IDE/Editor: 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Visual Studio, </a:t>
            </a:r>
            <a:r>
              <a:rPr lang="en-SG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PHPStrom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SG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Version Controlling System: </a:t>
            </a:r>
            <a:r>
              <a:rPr lang="en-SG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C1CB8B-DA08-4E0A-BEEA-001C9FCD8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8090" y="1492573"/>
            <a:ext cx="388268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12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D3755B-996B-64C9-BD7E-6922AE331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65" y="251011"/>
            <a:ext cx="11716870" cy="635597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E46F4E1-9519-E931-E286-6EBEE430A6A8}"/>
              </a:ext>
            </a:extLst>
          </p:cNvPr>
          <p:cNvSpPr txBox="1">
            <a:spLocks/>
          </p:cNvSpPr>
          <p:nvPr/>
        </p:nvSpPr>
        <p:spPr>
          <a:xfrm>
            <a:off x="658905" y="2256863"/>
            <a:ext cx="11295530" cy="23442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SG" sz="66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Project </a:t>
            </a:r>
          </a:p>
          <a:p>
            <a:pPr algn="just"/>
            <a:r>
              <a:rPr lang="en-SG" sz="6600" dirty="0">
                <a:solidFill>
                  <a:schemeClr val="accent1">
                    <a:lumMod val="50000"/>
                  </a:schemeClr>
                </a:solidFill>
                <a:latin typeface="Arial Rounded MT Bold" panose="020F0704030504030204" pitchFamily="34" charset="0"/>
              </a:rPr>
              <a:t>     Demonstration</a:t>
            </a:r>
          </a:p>
        </p:txBody>
      </p:sp>
    </p:spTree>
    <p:extLst>
      <p:ext uri="{BB962C8B-B14F-4D97-AF65-F5344CB8AC3E}">
        <p14:creationId xmlns:p14="http://schemas.microsoft.com/office/powerpoint/2010/main" val="219237212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517</TotalTime>
  <Words>342</Words>
  <Application>Microsoft Office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 Narrow</vt:lpstr>
      <vt:lpstr>Arial Rounded MT Bold</vt:lpstr>
      <vt:lpstr>Corbel</vt:lpstr>
      <vt:lpstr>Sitka Text Semibold</vt:lpstr>
      <vt:lpstr>Times New Roman</vt:lpstr>
      <vt:lpstr>Wingdings</vt:lpstr>
      <vt:lpstr>Basis</vt:lpstr>
      <vt:lpstr>Organic Orchard.</vt:lpstr>
      <vt:lpstr> Project: Organic Orchard. </vt:lpstr>
      <vt:lpstr>Group Members</vt:lpstr>
      <vt:lpstr>Introduction</vt:lpstr>
      <vt:lpstr>Purpose</vt:lpstr>
      <vt:lpstr>Features</vt:lpstr>
      <vt:lpstr>Features</vt:lpstr>
      <vt:lpstr>Technology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Cloud</dc:title>
  <dc:creator>Tamanna Sheme</dc:creator>
  <cp:lastModifiedBy>Tamanna Sheme</cp:lastModifiedBy>
  <cp:revision>16</cp:revision>
  <dcterms:created xsi:type="dcterms:W3CDTF">2021-12-27T10:57:16Z</dcterms:created>
  <dcterms:modified xsi:type="dcterms:W3CDTF">2022-12-30T17:50:37Z</dcterms:modified>
</cp:coreProperties>
</file>

<file path=docProps/thumbnail.jpeg>
</file>